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 snapToGrid="0">
      <p:cViewPr>
        <p:scale>
          <a:sx n="130" d="100"/>
          <a:sy n="130" d="100"/>
        </p:scale>
        <p:origin x="-558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6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5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4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0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2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CB7B-4687-4E59-9C85-BCCD58FA763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5B8A-2866-4AAA-9C86-CBD8606F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2206" y="2020393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8659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0984" y="202306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4754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036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5442" y="217279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977" y="20334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52206" y="278674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26080" y="210390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01262" y="2042158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35651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70040" y="205220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53810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219421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66838" y="219455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0708" y="205522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01262" y="280851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75136" y="21256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877038" y="2055219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611427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345816" y="205788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1129586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395197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239614" y="206828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353473" y="27699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850912" y="264017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973971" y="5638816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08360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442749" y="564148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26519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92130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637207" y="579121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9742" y="56518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3971" y="640517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47845" y="572232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723027" y="5660581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57416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91805" y="566325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975575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41186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525004" y="566626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269961" y="567364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23027" y="642693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696901" y="574409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0898803" y="5673642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633192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367581" y="568368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1151351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416962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9562039" y="582604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939807" y="568670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898803" y="643999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0872677" y="575715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4062558" y="0"/>
            <a:ext cx="56596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811609" y="-4358"/>
            <a:ext cx="56596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0" y="3587931"/>
            <a:ext cx="12192000" cy="69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17754" y="13848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683847" y="18177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1051206" y="5106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3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930810" y="3614855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4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696903" y="3619184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1064262" y="3606113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6</a:t>
            </a:r>
            <a:endParaRPr lang="en-US" dirty="0"/>
          </a:p>
        </p:txBody>
      </p:sp>
      <p:cxnSp>
        <p:nvCxnSpPr>
          <p:cNvPr id="71" name="Straight Connector 70"/>
          <p:cNvCxnSpPr>
            <a:stCxn id="9" idx="0"/>
          </p:cNvCxnSpPr>
          <p:nvPr/>
        </p:nvCxnSpPr>
        <p:spPr>
          <a:xfrm flipV="1">
            <a:off x="1741716" y="1114697"/>
            <a:ext cx="126274" cy="1058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87977" y="650474"/>
            <a:ext cx="1180013" cy="4615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0" idx="0"/>
          </p:cNvCxnSpPr>
          <p:nvPr/>
        </p:nvCxnSpPr>
        <p:spPr>
          <a:xfrm flipH="1" flipV="1">
            <a:off x="709742" y="1334729"/>
            <a:ext cx="104509" cy="69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09742" y="1342103"/>
            <a:ext cx="145664" cy="103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912471" y="7577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612057" y="1060727"/>
            <a:ext cx="9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82" name="Straight Connector 81"/>
          <p:cNvCxnSpPr>
            <a:stCxn id="19" idx="0"/>
          </p:cNvCxnSpPr>
          <p:nvPr/>
        </p:nvCxnSpPr>
        <p:spPr>
          <a:xfrm flipV="1">
            <a:off x="5226982" y="1060727"/>
            <a:ext cx="126274" cy="994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4503042" y="650474"/>
            <a:ext cx="850214" cy="410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4446638" y="1814052"/>
            <a:ext cx="1319980" cy="368709"/>
          </a:xfrm>
          <a:custGeom>
            <a:avLst/>
            <a:gdLst>
              <a:gd name="connsiteX0" fmla="*/ 1319980 w 1319980"/>
              <a:gd name="connsiteY0" fmla="*/ 368709 h 368709"/>
              <a:gd name="connsiteX1" fmla="*/ 907025 w 1319980"/>
              <a:gd name="connsiteY1" fmla="*/ 103238 h 368709"/>
              <a:gd name="connsiteX2" fmla="*/ 0 w 1319980"/>
              <a:gd name="connsiteY2" fmla="*/ 0 h 368709"/>
              <a:gd name="connsiteX3" fmla="*/ 0 w 1319980"/>
              <a:gd name="connsiteY3" fmla="*/ 0 h 3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9980" h="368709">
                <a:moveTo>
                  <a:pt x="1319980" y="368709"/>
                </a:moveTo>
                <a:cubicBezTo>
                  <a:pt x="1223501" y="266699"/>
                  <a:pt x="1127022" y="164689"/>
                  <a:pt x="907025" y="103238"/>
                </a:cubicBezTo>
                <a:cubicBezTo>
                  <a:pt x="687028" y="4178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471315" y="119873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593098" y="71382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90" name="Straight Connector 89"/>
          <p:cNvCxnSpPr>
            <a:stCxn id="28" idx="0"/>
          </p:cNvCxnSpPr>
          <p:nvPr/>
        </p:nvCxnSpPr>
        <p:spPr>
          <a:xfrm flipV="1">
            <a:off x="9365888" y="1083159"/>
            <a:ext cx="126274" cy="98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8634574" y="713827"/>
            <a:ext cx="857588" cy="369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9" idx="0"/>
          </p:cNvCxnSpPr>
          <p:nvPr/>
        </p:nvCxnSpPr>
        <p:spPr>
          <a:xfrm flipH="1" flipV="1">
            <a:off x="9151374" y="2103905"/>
            <a:ext cx="1328373" cy="6660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8244348" y="2103905"/>
            <a:ext cx="8996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790038" y="137160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9660194" y="730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100" name="Straight Connector 99"/>
          <p:cNvCxnSpPr>
            <a:stCxn id="37" idx="0"/>
          </p:cNvCxnSpPr>
          <p:nvPr/>
        </p:nvCxnSpPr>
        <p:spPr>
          <a:xfrm flipH="1" flipV="1">
            <a:off x="709742" y="4933335"/>
            <a:ext cx="126274" cy="718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09742" y="4933401"/>
            <a:ext cx="145664" cy="99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6" idx="0"/>
          </p:cNvCxnSpPr>
          <p:nvPr/>
        </p:nvCxnSpPr>
        <p:spPr>
          <a:xfrm flipV="1">
            <a:off x="1763481" y="4623619"/>
            <a:ext cx="104509" cy="11675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914398" y="4236024"/>
            <a:ext cx="886310" cy="343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1880419" y="4423859"/>
            <a:ext cx="449826" cy="207135"/>
          </a:xfrm>
          <a:custGeom>
            <a:avLst/>
            <a:gdLst>
              <a:gd name="connsiteX0" fmla="*/ 0 w 449826"/>
              <a:gd name="connsiteY0" fmla="*/ 148141 h 207135"/>
              <a:gd name="connsiteX1" fmla="*/ 110613 w 449826"/>
              <a:gd name="connsiteY1" fmla="*/ 8031 h 207135"/>
              <a:gd name="connsiteX2" fmla="*/ 339213 w 449826"/>
              <a:gd name="connsiteY2" fmla="*/ 37528 h 207135"/>
              <a:gd name="connsiteX3" fmla="*/ 449826 w 449826"/>
              <a:gd name="connsiteY3" fmla="*/ 207135 h 207135"/>
              <a:gd name="connsiteX4" fmla="*/ 449826 w 449826"/>
              <a:gd name="connsiteY4" fmla="*/ 207135 h 20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26" h="207135">
                <a:moveTo>
                  <a:pt x="0" y="148141"/>
                </a:moveTo>
                <a:cubicBezTo>
                  <a:pt x="27039" y="87303"/>
                  <a:pt x="54078" y="26466"/>
                  <a:pt x="110613" y="8031"/>
                </a:cubicBezTo>
                <a:cubicBezTo>
                  <a:pt x="167149" y="-10405"/>
                  <a:pt x="282678" y="4344"/>
                  <a:pt x="339213" y="37528"/>
                </a:cubicBezTo>
                <a:cubicBezTo>
                  <a:pt x="395748" y="70712"/>
                  <a:pt x="449826" y="207135"/>
                  <a:pt x="449826" y="207135"/>
                </a:cubicBezTo>
                <a:lnTo>
                  <a:pt x="449826" y="207135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19431" y="3937822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 2 high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182764" y="4196543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 1 high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891036" y="492852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LB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764237" y="5068315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LB</a:t>
            </a:r>
            <a:endParaRPr lang="en-US" dirty="0"/>
          </a:p>
        </p:txBody>
      </p:sp>
      <p:cxnSp>
        <p:nvCxnSpPr>
          <p:cNvPr id="114" name="Straight Connector 113"/>
          <p:cNvCxnSpPr>
            <a:stCxn id="46" idx="0"/>
          </p:cNvCxnSpPr>
          <p:nvPr/>
        </p:nvCxnSpPr>
        <p:spPr>
          <a:xfrm flipV="1">
            <a:off x="5396235" y="4734232"/>
            <a:ext cx="196863" cy="939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4643386" y="4321490"/>
            <a:ext cx="944425" cy="4142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4778477" y="5282744"/>
            <a:ext cx="2883310" cy="380637"/>
          </a:xfrm>
          <a:custGeom>
            <a:avLst/>
            <a:gdLst>
              <a:gd name="connsiteX0" fmla="*/ 2883310 w 2883310"/>
              <a:gd name="connsiteY0" fmla="*/ 380637 h 380637"/>
              <a:gd name="connsiteX1" fmla="*/ 2507226 w 2883310"/>
              <a:gd name="connsiteY1" fmla="*/ 93043 h 380637"/>
              <a:gd name="connsiteX2" fmla="*/ 1201994 w 2883310"/>
              <a:gd name="connsiteY2" fmla="*/ 4553 h 380637"/>
              <a:gd name="connsiteX3" fmla="*/ 0 w 2883310"/>
              <a:gd name="connsiteY3" fmla="*/ 11927 h 380637"/>
              <a:gd name="connsiteX4" fmla="*/ 0 w 2883310"/>
              <a:gd name="connsiteY4" fmla="*/ 11927 h 38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3310" h="380637">
                <a:moveTo>
                  <a:pt x="2883310" y="380637"/>
                </a:moveTo>
                <a:cubicBezTo>
                  <a:pt x="2835377" y="268180"/>
                  <a:pt x="2787445" y="155724"/>
                  <a:pt x="2507226" y="93043"/>
                </a:cubicBezTo>
                <a:cubicBezTo>
                  <a:pt x="2227007" y="30362"/>
                  <a:pt x="1619865" y="18072"/>
                  <a:pt x="1201994" y="4553"/>
                </a:cubicBezTo>
                <a:cubicBezTo>
                  <a:pt x="784123" y="-8966"/>
                  <a:pt x="0" y="11927"/>
                  <a:pt x="0" y="11927"/>
                </a:cubicBezTo>
                <a:lnTo>
                  <a:pt x="0" y="11927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5000368" y="4921151"/>
            <a:ext cx="18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763616" y="4400922"/>
            <a:ext cx="12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20" name="Freeform 119"/>
          <p:cNvSpPr/>
          <p:nvPr/>
        </p:nvSpPr>
        <p:spPr>
          <a:xfrm>
            <a:off x="8211007" y="5434229"/>
            <a:ext cx="1449187" cy="391384"/>
          </a:xfrm>
          <a:custGeom>
            <a:avLst/>
            <a:gdLst>
              <a:gd name="connsiteX0" fmla="*/ 1449187 w 1449187"/>
              <a:gd name="connsiteY0" fmla="*/ 391384 h 391384"/>
              <a:gd name="connsiteX1" fmla="*/ 1050980 w 1449187"/>
              <a:gd name="connsiteY1" fmla="*/ 118539 h 391384"/>
              <a:gd name="connsiteX2" fmla="*/ 291438 w 1449187"/>
              <a:gd name="connsiteY2" fmla="*/ 7926 h 391384"/>
              <a:gd name="connsiteX3" fmla="*/ 33341 w 1449187"/>
              <a:gd name="connsiteY3" fmla="*/ 7926 h 391384"/>
              <a:gd name="connsiteX4" fmla="*/ 11219 w 1449187"/>
              <a:gd name="connsiteY4" fmla="*/ 552 h 39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87" h="391384">
                <a:moveTo>
                  <a:pt x="1449187" y="391384"/>
                </a:moveTo>
                <a:cubicBezTo>
                  <a:pt x="1346562" y="286916"/>
                  <a:pt x="1243938" y="182449"/>
                  <a:pt x="1050980" y="118539"/>
                </a:cubicBezTo>
                <a:cubicBezTo>
                  <a:pt x="858022" y="54629"/>
                  <a:pt x="461044" y="26361"/>
                  <a:pt x="291438" y="7926"/>
                </a:cubicBezTo>
                <a:cubicBezTo>
                  <a:pt x="121832" y="-10509"/>
                  <a:pt x="80044" y="9155"/>
                  <a:pt x="33341" y="7926"/>
                </a:cubicBezTo>
                <a:cubicBezTo>
                  <a:pt x="-13362" y="6697"/>
                  <a:pt x="-1072" y="3624"/>
                  <a:pt x="11219" y="55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stCxn id="55" idx="0"/>
          </p:cNvCxnSpPr>
          <p:nvPr/>
        </p:nvCxnSpPr>
        <p:spPr>
          <a:xfrm flipV="1">
            <a:off x="10066081" y="4623619"/>
            <a:ext cx="126274" cy="1063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9151374" y="4185094"/>
            <a:ext cx="1054044" cy="445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9365888" y="523886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0323694" y="43430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3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2206" y="2020393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8659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0984" y="203781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4754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036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5442" y="217279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30080" y="20334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52206" y="278674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26080" y="210390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502164" y="2042158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36553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0942" y="205957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712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20323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39884" y="219455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901611" y="205522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02164" y="280851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76038" y="21256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877038" y="2055219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611427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345816" y="207263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1129586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395197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376716" y="220024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652570" y="206828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877038" y="282157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850912" y="213873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973971" y="5638816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08360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442749" y="565623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26519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92130" y="563881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3971" y="640517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47845" y="572232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723027" y="5660581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57416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91805" y="567799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975575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41186" y="56605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651730" y="581298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04137" y="5673644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723027" y="642693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696901" y="574409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0898803" y="5673642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633192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367581" y="569105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1151351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416962" y="567364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9562039" y="582604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634574" y="568670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0898803" y="643999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0872677" y="575715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062558" y="0"/>
            <a:ext cx="56596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811609" y="-4358"/>
            <a:ext cx="56596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587931"/>
            <a:ext cx="12192000" cy="69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917754" y="13848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7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683847" y="18177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8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911893" y="-4355"/>
            <a:ext cx="127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9A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828441" y="3677590"/>
            <a:ext cx="126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9B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574977" y="3619184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0911865" y="3601009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11</a:t>
            </a:r>
            <a:endParaRPr lang="en-US" dirty="0"/>
          </a:p>
        </p:txBody>
      </p:sp>
      <p:cxnSp>
        <p:nvCxnSpPr>
          <p:cNvPr id="68" name="Straight Connector 67"/>
          <p:cNvCxnSpPr>
            <a:stCxn id="9" idx="0"/>
          </p:cNvCxnSpPr>
          <p:nvPr/>
        </p:nvCxnSpPr>
        <p:spPr>
          <a:xfrm flipV="1">
            <a:off x="1741716" y="1098755"/>
            <a:ext cx="148039" cy="1074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966831" y="656304"/>
            <a:ext cx="927465" cy="4424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792983" y="1762432"/>
            <a:ext cx="1500635" cy="265471"/>
          </a:xfrm>
          <a:custGeom>
            <a:avLst/>
            <a:gdLst>
              <a:gd name="connsiteX0" fmla="*/ 1426649 w 1500635"/>
              <a:gd name="connsiteY0" fmla="*/ 265471 h 265471"/>
              <a:gd name="connsiteX1" fmla="*/ 1500391 w 1500635"/>
              <a:gd name="connsiteY1" fmla="*/ 221226 h 265471"/>
              <a:gd name="connsiteX2" fmla="*/ 1404527 w 1500635"/>
              <a:gd name="connsiteY2" fmla="*/ 147484 h 265471"/>
              <a:gd name="connsiteX3" fmla="*/ 799843 w 1500635"/>
              <a:gd name="connsiteY3" fmla="*/ 29497 h 265471"/>
              <a:gd name="connsiteX4" fmla="*/ 77172 w 1500635"/>
              <a:gd name="connsiteY4" fmla="*/ 7374 h 265471"/>
              <a:gd name="connsiteX5" fmla="*/ 55049 w 1500635"/>
              <a:gd name="connsiteY5" fmla="*/ 0 h 26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0635" h="265471">
                <a:moveTo>
                  <a:pt x="1426649" y="265471"/>
                </a:moveTo>
                <a:cubicBezTo>
                  <a:pt x="1465363" y="253180"/>
                  <a:pt x="1504078" y="240890"/>
                  <a:pt x="1500391" y="221226"/>
                </a:cubicBezTo>
                <a:cubicBezTo>
                  <a:pt x="1496704" y="201561"/>
                  <a:pt x="1521285" y="179439"/>
                  <a:pt x="1404527" y="147484"/>
                </a:cubicBezTo>
                <a:cubicBezTo>
                  <a:pt x="1287769" y="115529"/>
                  <a:pt x="1021069" y="52849"/>
                  <a:pt x="799843" y="29497"/>
                </a:cubicBezTo>
                <a:cubicBezTo>
                  <a:pt x="578617" y="6145"/>
                  <a:pt x="201304" y="12290"/>
                  <a:pt x="77172" y="7374"/>
                </a:cubicBezTo>
                <a:cubicBezTo>
                  <a:pt x="-46960" y="2458"/>
                  <a:pt x="4044" y="1229"/>
                  <a:pt x="55049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452686" y="1420927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042653" y="8037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75" name="Straight Connector 74"/>
          <p:cNvCxnSpPr>
            <a:stCxn id="19" idx="0"/>
          </p:cNvCxnSpPr>
          <p:nvPr/>
        </p:nvCxnSpPr>
        <p:spPr>
          <a:xfrm flipV="1">
            <a:off x="5027885" y="1098755"/>
            <a:ext cx="126274" cy="956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 flipV="1">
            <a:off x="4450890" y="656304"/>
            <a:ext cx="706771" cy="4424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4140232" y="1860982"/>
            <a:ext cx="3388820" cy="609999"/>
          </a:xfrm>
          <a:custGeom>
            <a:avLst/>
            <a:gdLst>
              <a:gd name="connsiteX0" fmla="*/ 3388820 w 3388820"/>
              <a:gd name="connsiteY0" fmla="*/ 410270 h 609999"/>
              <a:gd name="connsiteX1" fmla="*/ 3233962 w 3388820"/>
              <a:gd name="connsiteY1" fmla="*/ 469263 h 609999"/>
              <a:gd name="connsiteX2" fmla="*/ 2997987 w 3388820"/>
              <a:gd name="connsiteY2" fmla="*/ 395521 h 609999"/>
              <a:gd name="connsiteX3" fmla="*/ 2865252 w 3388820"/>
              <a:gd name="connsiteY3" fmla="*/ 498760 h 609999"/>
              <a:gd name="connsiteX4" fmla="*/ 2518665 w 3388820"/>
              <a:gd name="connsiteY4" fmla="*/ 410270 h 609999"/>
              <a:gd name="connsiteX5" fmla="*/ 2267942 w 3388820"/>
              <a:gd name="connsiteY5" fmla="*/ 535631 h 609999"/>
              <a:gd name="connsiteX6" fmla="*/ 1950852 w 3388820"/>
              <a:gd name="connsiteY6" fmla="*/ 469263 h 609999"/>
              <a:gd name="connsiteX7" fmla="*/ 1781245 w 3388820"/>
              <a:gd name="connsiteY7" fmla="*/ 609373 h 609999"/>
              <a:gd name="connsiteX8" fmla="*/ 1250303 w 3388820"/>
              <a:gd name="connsiteY8" fmla="*/ 402895 h 609999"/>
              <a:gd name="connsiteX9" fmla="*/ 1147065 w 3388820"/>
              <a:gd name="connsiteY9" fmla="*/ 506134 h 609999"/>
              <a:gd name="connsiteX10" fmla="*/ 947962 w 3388820"/>
              <a:gd name="connsiteY10" fmla="*/ 395521 h 609999"/>
              <a:gd name="connsiteX11" fmla="*/ 608749 w 3388820"/>
              <a:gd name="connsiteY11" fmla="*/ 137424 h 609999"/>
              <a:gd name="connsiteX12" fmla="*/ 55684 w 3388820"/>
              <a:gd name="connsiteY12" fmla="*/ 12063 h 609999"/>
              <a:gd name="connsiteX13" fmla="*/ 48310 w 3388820"/>
              <a:gd name="connsiteY13" fmla="*/ 12063 h 60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88820" h="609999">
                <a:moveTo>
                  <a:pt x="3388820" y="410270"/>
                </a:moveTo>
                <a:cubicBezTo>
                  <a:pt x="3343960" y="440995"/>
                  <a:pt x="3299101" y="471721"/>
                  <a:pt x="3233962" y="469263"/>
                </a:cubicBezTo>
                <a:cubicBezTo>
                  <a:pt x="3168823" y="466805"/>
                  <a:pt x="3059439" y="390605"/>
                  <a:pt x="2997987" y="395521"/>
                </a:cubicBezTo>
                <a:cubicBezTo>
                  <a:pt x="2936535" y="400437"/>
                  <a:pt x="2945139" y="496302"/>
                  <a:pt x="2865252" y="498760"/>
                </a:cubicBezTo>
                <a:cubicBezTo>
                  <a:pt x="2785365" y="501218"/>
                  <a:pt x="2618217" y="404125"/>
                  <a:pt x="2518665" y="410270"/>
                </a:cubicBezTo>
                <a:cubicBezTo>
                  <a:pt x="2419113" y="416415"/>
                  <a:pt x="2362577" y="525799"/>
                  <a:pt x="2267942" y="535631"/>
                </a:cubicBezTo>
                <a:cubicBezTo>
                  <a:pt x="2173306" y="545463"/>
                  <a:pt x="2031968" y="456973"/>
                  <a:pt x="1950852" y="469263"/>
                </a:cubicBezTo>
                <a:cubicBezTo>
                  <a:pt x="1869736" y="481553"/>
                  <a:pt x="1898003" y="620434"/>
                  <a:pt x="1781245" y="609373"/>
                </a:cubicBezTo>
                <a:cubicBezTo>
                  <a:pt x="1664487" y="598312"/>
                  <a:pt x="1356000" y="420101"/>
                  <a:pt x="1250303" y="402895"/>
                </a:cubicBezTo>
                <a:cubicBezTo>
                  <a:pt x="1144606" y="385689"/>
                  <a:pt x="1197455" y="507363"/>
                  <a:pt x="1147065" y="506134"/>
                </a:cubicBezTo>
                <a:cubicBezTo>
                  <a:pt x="1096675" y="504905"/>
                  <a:pt x="1037681" y="456973"/>
                  <a:pt x="947962" y="395521"/>
                </a:cubicBezTo>
                <a:cubicBezTo>
                  <a:pt x="858243" y="334069"/>
                  <a:pt x="757462" y="201334"/>
                  <a:pt x="608749" y="137424"/>
                </a:cubicBezTo>
                <a:cubicBezTo>
                  <a:pt x="460036" y="73514"/>
                  <a:pt x="149090" y="32956"/>
                  <a:pt x="55684" y="12063"/>
                </a:cubicBezTo>
                <a:cubicBezTo>
                  <a:pt x="-37723" y="-8831"/>
                  <a:pt x="5293" y="1616"/>
                  <a:pt x="48310" y="12063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5154159" y="2213378"/>
            <a:ext cx="0" cy="281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02629" y="1382867"/>
            <a:ext cx="12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205924" y="727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9958148" y="219041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28" idx="0"/>
          </p:cNvCxnSpPr>
          <p:nvPr/>
        </p:nvCxnSpPr>
        <p:spPr>
          <a:xfrm flipV="1">
            <a:off x="9778844" y="1096647"/>
            <a:ext cx="126274" cy="971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8815404" y="663678"/>
            <a:ext cx="1089293" cy="440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8590935" y="1791929"/>
            <a:ext cx="1489588" cy="390832"/>
          </a:xfrm>
          <a:custGeom>
            <a:avLst/>
            <a:gdLst>
              <a:gd name="connsiteX0" fmla="*/ 1489588 w 1489588"/>
              <a:gd name="connsiteY0" fmla="*/ 390832 h 390832"/>
              <a:gd name="connsiteX1" fmla="*/ 1275736 w 1489588"/>
              <a:gd name="connsiteY1" fmla="*/ 221226 h 390832"/>
              <a:gd name="connsiteX2" fmla="*/ 818536 w 1489588"/>
              <a:gd name="connsiteY2" fmla="*/ 88490 h 390832"/>
              <a:gd name="connsiteX3" fmla="*/ 0 w 1489588"/>
              <a:gd name="connsiteY3" fmla="*/ 0 h 390832"/>
              <a:gd name="connsiteX4" fmla="*/ 0 w 1489588"/>
              <a:gd name="connsiteY4" fmla="*/ 0 h 39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9588" h="390832">
                <a:moveTo>
                  <a:pt x="1489588" y="390832"/>
                </a:moveTo>
                <a:cubicBezTo>
                  <a:pt x="1438583" y="331224"/>
                  <a:pt x="1387578" y="271616"/>
                  <a:pt x="1275736" y="221226"/>
                </a:cubicBezTo>
                <a:cubicBezTo>
                  <a:pt x="1163894" y="170836"/>
                  <a:pt x="1031159" y="125361"/>
                  <a:pt x="818536" y="88490"/>
                </a:cubicBezTo>
                <a:cubicBezTo>
                  <a:pt x="605913" y="5161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497961" y="1563117"/>
            <a:ext cx="1342104" cy="619644"/>
          </a:xfrm>
          <a:custGeom>
            <a:avLst/>
            <a:gdLst>
              <a:gd name="connsiteX0" fmla="*/ 0 w 1342104"/>
              <a:gd name="connsiteY0" fmla="*/ 619644 h 619644"/>
              <a:gd name="connsiteX1" fmla="*/ 464574 w 1342104"/>
              <a:gd name="connsiteY1" fmla="*/ 243560 h 619644"/>
              <a:gd name="connsiteX2" fmla="*/ 1143000 w 1342104"/>
              <a:gd name="connsiteY2" fmla="*/ 22335 h 619644"/>
              <a:gd name="connsiteX3" fmla="*/ 1342104 w 1342104"/>
              <a:gd name="connsiteY3" fmla="*/ 7586 h 619644"/>
              <a:gd name="connsiteX4" fmla="*/ 1342104 w 1342104"/>
              <a:gd name="connsiteY4" fmla="*/ 7586 h 61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2104" h="619644">
                <a:moveTo>
                  <a:pt x="0" y="619644"/>
                </a:moveTo>
                <a:cubicBezTo>
                  <a:pt x="137037" y="481377"/>
                  <a:pt x="274074" y="343111"/>
                  <a:pt x="464574" y="243560"/>
                </a:cubicBezTo>
                <a:cubicBezTo>
                  <a:pt x="655074" y="144009"/>
                  <a:pt x="996745" y="61664"/>
                  <a:pt x="1143000" y="22335"/>
                </a:cubicBezTo>
                <a:cubicBezTo>
                  <a:pt x="1289255" y="-16994"/>
                  <a:pt x="1342104" y="7586"/>
                  <a:pt x="1342104" y="7586"/>
                </a:cubicBezTo>
                <a:lnTo>
                  <a:pt x="1342104" y="75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>
            <a:stCxn id="91" idx="3"/>
          </p:cNvCxnSpPr>
          <p:nvPr/>
        </p:nvCxnSpPr>
        <p:spPr>
          <a:xfrm>
            <a:off x="10840065" y="1570703"/>
            <a:ext cx="0" cy="1917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9905118" y="1752199"/>
            <a:ext cx="85434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276735" y="15707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988429" y="8190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1526596" y="579121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749506" y="565187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944464" y="578875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stCxn id="101" idx="0"/>
          </p:cNvCxnSpPr>
          <p:nvPr/>
        </p:nvCxnSpPr>
        <p:spPr>
          <a:xfrm flipV="1">
            <a:off x="1875780" y="4682613"/>
            <a:ext cx="126274" cy="969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1010264" y="4284407"/>
            <a:ext cx="999164" cy="405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reeform 104"/>
          <p:cNvSpPr/>
          <p:nvPr/>
        </p:nvSpPr>
        <p:spPr>
          <a:xfrm>
            <a:off x="840658" y="5486400"/>
            <a:ext cx="1260987" cy="302342"/>
          </a:xfrm>
          <a:custGeom>
            <a:avLst/>
            <a:gdLst>
              <a:gd name="connsiteX0" fmla="*/ 1260987 w 1260987"/>
              <a:gd name="connsiteY0" fmla="*/ 302342 h 302342"/>
              <a:gd name="connsiteX1" fmla="*/ 781665 w 1260987"/>
              <a:gd name="connsiteY1" fmla="*/ 51619 h 302342"/>
              <a:gd name="connsiteX2" fmla="*/ 0 w 1260987"/>
              <a:gd name="connsiteY2" fmla="*/ 0 h 302342"/>
              <a:gd name="connsiteX3" fmla="*/ 0 w 1260987"/>
              <a:gd name="connsiteY3" fmla="*/ 0 h 30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987" h="302342">
                <a:moveTo>
                  <a:pt x="1260987" y="302342"/>
                </a:moveTo>
                <a:cubicBezTo>
                  <a:pt x="1126408" y="202175"/>
                  <a:pt x="991829" y="102009"/>
                  <a:pt x="781665" y="51619"/>
                </a:cubicBezTo>
                <a:cubicBezTo>
                  <a:pt x="571500" y="122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100" idx="0"/>
          </p:cNvCxnSpPr>
          <p:nvPr/>
        </p:nvCxnSpPr>
        <p:spPr>
          <a:xfrm flipV="1">
            <a:off x="1652870" y="5014452"/>
            <a:ext cx="28446" cy="776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688690" y="5021826"/>
            <a:ext cx="179300" cy="140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xplosion 2 107"/>
          <p:cNvSpPr/>
          <p:nvPr/>
        </p:nvSpPr>
        <p:spPr>
          <a:xfrm>
            <a:off x="1334729" y="4682613"/>
            <a:ext cx="862283" cy="803787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1076633" y="518405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97012" y="4312429"/>
            <a:ext cx="8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2252872" y="514169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9638735" y="22288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9358935" y="2338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9958148" y="2354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1716920" y="57599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437120" y="58692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2036333" y="58853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flipH="1">
            <a:off x="6444353" y="5965379"/>
            <a:ext cx="371843" cy="289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7" idx="3"/>
          </p:cNvCxnSpPr>
          <p:nvPr/>
        </p:nvCxnSpPr>
        <p:spPr>
          <a:xfrm flipH="1" flipV="1">
            <a:off x="6091084" y="5965379"/>
            <a:ext cx="668928" cy="580489"/>
          </a:xfrm>
          <a:prstGeom prst="line">
            <a:avLst/>
          </a:prstGeom>
          <a:ln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6223490" y="6254643"/>
            <a:ext cx="220863" cy="185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6" idx="1"/>
          </p:cNvCxnSpPr>
          <p:nvPr/>
        </p:nvCxnSpPr>
        <p:spPr>
          <a:xfrm flipV="1">
            <a:off x="5941122" y="5553391"/>
            <a:ext cx="90968" cy="14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6039465" y="4681761"/>
            <a:ext cx="51619" cy="871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 flipV="1">
            <a:off x="5265174" y="4312429"/>
            <a:ext cx="825910" cy="377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45" idx="0"/>
          </p:cNvCxnSpPr>
          <p:nvPr/>
        </p:nvCxnSpPr>
        <p:spPr>
          <a:xfrm flipV="1">
            <a:off x="5778004" y="5651879"/>
            <a:ext cx="126133" cy="1611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31"/>
          <p:cNvSpPr/>
          <p:nvPr/>
        </p:nvSpPr>
        <p:spPr>
          <a:xfrm>
            <a:off x="4535129" y="5346290"/>
            <a:ext cx="1371600" cy="309716"/>
          </a:xfrm>
          <a:custGeom>
            <a:avLst/>
            <a:gdLst>
              <a:gd name="connsiteX0" fmla="*/ 1371600 w 1371600"/>
              <a:gd name="connsiteY0" fmla="*/ 309716 h 309716"/>
              <a:gd name="connsiteX1" fmla="*/ 929148 w 1371600"/>
              <a:gd name="connsiteY1" fmla="*/ 95865 h 309716"/>
              <a:gd name="connsiteX2" fmla="*/ 0 w 1371600"/>
              <a:gd name="connsiteY2" fmla="*/ 0 h 309716"/>
              <a:gd name="connsiteX3" fmla="*/ 0 w 1371600"/>
              <a:gd name="connsiteY3" fmla="*/ 0 h 30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309716">
                <a:moveTo>
                  <a:pt x="1371600" y="309716"/>
                </a:moveTo>
                <a:cubicBezTo>
                  <a:pt x="1264674" y="228600"/>
                  <a:pt x="1157748" y="147484"/>
                  <a:pt x="929148" y="95865"/>
                </a:cubicBezTo>
                <a:cubicBezTo>
                  <a:pt x="700548" y="4424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54" idx="0"/>
          </p:cNvCxnSpPr>
          <p:nvPr/>
        </p:nvCxnSpPr>
        <p:spPr>
          <a:xfrm flipV="1">
            <a:off x="9688313" y="5397910"/>
            <a:ext cx="126274" cy="428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 flipV="1">
            <a:off x="8450826" y="4498258"/>
            <a:ext cx="1363761" cy="899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5" idx="1"/>
          </p:cNvCxnSpPr>
          <p:nvPr/>
        </p:nvCxnSpPr>
        <p:spPr>
          <a:xfrm flipH="1" flipV="1">
            <a:off x="8450826" y="5486400"/>
            <a:ext cx="220733" cy="220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8450826" y="5486400"/>
            <a:ext cx="280219" cy="66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8790039" y="5169310"/>
            <a:ext cx="1533832" cy="730696"/>
          </a:xfrm>
          <a:custGeom>
            <a:avLst/>
            <a:gdLst>
              <a:gd name="connsiteX0" fmla="*/ 0 w 1533832"/>
              <a:gd name="connsiteY0" fmla="*/ 420329 h 730696"/>
              <a:gd name="connsiteX1" fmla="*/ 420329 w 1533832"/>
              <a:gd name="connsiteY1" fmla="*/ 648929 h 730696"/>
              <a:gd name="connsiteX2" fmla="*/ 1039761 w 1533832"/>
              <a:gd name="connsiteY2" fmla="*/ 722671 h 730696"/>
              <a:gd name="connsiteX3" fmla="*/ 1334729 w 1533832"/>
              <a:gd name="connsiteY3" fmla="*/ 479322 h 730696"/>
              <a:gd name="connsiteX4" fmla="*/ 1533832 w 1533832"/>
              <a:gd name="connsiteY4" fmla="*/ 0 h 730696"/>
              <a:gd name="connsiteX5" fmla="*/ 1533832 w 1533832"/>
              <a:gd name="connsiteY5" fmla="*/ 0 h 73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832" h="730696">
                <a:moveTo>
                  <a:pt x="0" y="420329"/>
                </a:moveTo>
                <a:cubicBezTo>
                  <a:pt x="123518" y="509434"/>
                  <a:pt x="247036" y="598539"/>
                  <a:pt x="420329" y="648929"/>
                </a:cubicBezTo>
                <a:cubicBezTo>
                  <a:pt x="593622" y="699319"/>
                  <a:pt x="887361" y="750939"/>
                  <a:pt x="1039761" y="722671"/>
                </a:cubicBezTo>
                <a:cubicBezTo>
                  <a:pt x="1192161" y="694403"/>
                  <a:pt x="1252384" y="599767"/>
                  <a:pt x="1334729" y="479322"/>
                </a:cubicBezTo>
                <a:cubicBezTo>
                  <a:pt x="1417074" y="358877"/>
                  <a:pt x="1533832" y="0"/>
                  <a:pt x="1533832" y="0"/>
                </a:cubicBezTo>
                <a:lnTo>
                  <a:pt x="1533832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0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52206" y="2020393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8659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0984" y="203781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4754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0365" y="202039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5442" y="217279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7977" y="20334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52206" y="278674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26080" y="2103905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966729" y="2042158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1118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35507" y="205957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19277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84888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84280" y="219455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8545" y="2055221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966729" y="280851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40603" y="21256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132245" y="2055219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866634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601023" y="207263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384793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650404" y="205521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106119" y="213873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062558" y="0"/>
            <a:ext cx="30295" cy="3622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89608" y="0"/>
            <a:ext cx="10200" cy="3622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0" y="3587931"/>
            <a:ext cx="12192000" cy="69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767771" y="17412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535796" y="18177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13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894454" y="5106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14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239804" y="3677590"/>
            <a:ext cx="125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15</a:t>
            </a:r>
            <a:endParaRPr lang="en-US" dirty="0"/>
          </a:p>
        </p:txBody>
      </p:sp>
      <p:cxnSp>
        <p:nvCxnSpPr>
          <p:cNvPr id="79" name="Straight Connector 78"/>
          <p:cNvCxnSpPr>
            <a:stCxn id="9" idx="0"/>
          </p:cNvCxnSpPr>
          <p:nvPr/>
        </p:nvCxnSpPr>
        <p:spPr>
          <a:xfrm flipV="1">
            <a:off x="1741716" y="1150374"/>
            <a:ext cx="260338" cy="1022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1069258" y="685800"/>
            <a:ext cx="940170" cy="4645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0" idx="0"/>
          </p:cNvCxnSpPr>
          <p:nvPr/>
        </p:nvCxnSpPr>
        <p:spPr>
          <a:xfrm flipH="1" flipV="1">
            <a:off x="687977" y="1467465"/>
            <a:ext cx="126274" cy="565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87977" y="1452716"/>
            <a:ext cx="153165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5760246" y="219210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5471652" y="553065"/>
            <a:ext cx="7374" cy="280219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8" idx="0"/>
          </p:cNvCxnSpPr>
          <p:nvPr/>
        </p:nvCxnSpPr>
        <p:spPr>
          <a:xfrm flipV="1">
            <a:off x="5210554" y="1002890"/>
            <a:ext cx="175709" cy="1191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4466172" y="678426"/>
            <a:ext cx="927465" cy="331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4365523" y="1769806"/>
            <a:ext cx="1533832" cy="420329"/>
          </a:xfrm>
          <a:custGeom>
            <a:avLst/>
            <a:gdLst>
              <a:gd name="connsiteX0" fmla="*/ 1533832 w 1533832"/>
              <a:gd name="connsiteY0" fmla="*/ 420329 h 420329"/>
              <a:gd name="connsiteX1" fmla="*/ 1002890 w 1533832"/>
              <a:gd name="connsiteY1" fmla="*/ 162233 h 420329"/>
              <a:gd name="connsiteX2" fmla="*/ 0 w 1533832"/>
              <a:gd name="connsiteY2" fmla="*/ 0 h 420329"/>
              <a:gd name="connsiteX3" fmla="*/ 0 w 1533832"/>
              <a:gd name="connsiteY3" fmla="*/ 0 h 4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832" h="420329">
                <a:moveTo>
                  <a:pt x="1533832" y="420329"/>
                </a:moveTo>
                <a:cubicBezTo>
                  <a:pt x="1396180" y="326308"/>
                  <a:pt x="1258529" y="232288"/>
                  <a:pt x="1002890" y="162233"/>
                </a:cubicBezTo>
                <a:cubicBezTo>
                  <a:pt x="747251" y="9217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19" idx="0"/>
          </p:cNvCxnSpPr>
          <p:nvPr/>
        </p:nvCxnSpPr>
        <p:spPr>
          <a:xfrm flipV="1">
            <a:off x="4474819" y="1017639"/>
            <a:ext cx="996833" cy="1037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471652" y="1017639"/>
            <a:ext cx="81116" cy="1327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11838937" y="204215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1290688" y="2172792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606685" y="2214225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7870950" y="207488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9282651" y="221176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>
            <a:stCxn id="102" idx="0"/>
          </p:cNvCxnSpPr>
          <p:nvPr/>
        </p:nvCxnSpPr>
        <p:spPr>
          <a:xfrm flipV="1">
            <a:off x="8732959" y="1022557"/>
            <a:ext cx="175709" cy="1191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7988577" y="698093"/>
            <a:ext cx="927465" cy="331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7887928" y="1789473"/>
            <a:ext cx="1533832" cy="420329"/>
          </a:xfrm>
          <a:custGeom>
            <a:avLst/>
            <a:gdLst>
              <a:gd name="connsiteX0" fmla="*/ 1533832 w 1533832"/>
              <a:gd name="connsiteY0" fmla="*/ 420329 h 420329"/>
              <a:gd name="connsiteX1" fmla="*/ 1002890 w 1533832"/>
              <a:gd name="connsiteY1" fmla="*/ 162233 h 420329"/>
              <a:gd name="connsiteX2" fmla="*/ 0 w 1533832"/>
              <a:gd name="connsiteY2" fmla="*/ 0 h 420329"/>
              <a:gd name="connsiteX3" fmla="*/ 0 w 1533832"/>
              <a:gd name="connsiteY3" fmla="*/ 0 h 4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832" h="420329">
                <a:moveTo>
                  <a:pt x="1533832" y="420329"/>
                </a:moveTo>
                <a:cubicBezTo>
                  <a:pt x="1396180" y="326308"/>
                  <a:pt x="1258529" y="232288"/>
                  <a:pt x="1002890" y="162233"/>
                </a:cubicBezTo>
                <a:cubicBezTo>
                  <a:pt x="747251" y="9217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015748" y="285167"/>
            <a:ext cx="1905101" cy="1786981"/>
          </a:xfrm>
          <a:custGeom>
            <a:avLst/>
            <a:gdLst>
              <a:gd name="connsiteX0" fmla="*/ 0 w 1905101"/>
              <a:gd name="connsiteY0" fmla="*/ 1786981 h 1786981"/>
              <a:gd name="connsiteX1" fmla="*/ 1157749 w 1905101"/>
              <a:gd name="connsiteY1" fmla="*/ 850459 h 1786981"/>
              <a:gd name="connsiteX2" fmla="*/ 1791929 w 1905101"/>
              <a:gd name="connsiteY2" fmla="*/ 253149 h 1786981"/>
              <a:gd name="connsiteX3" fmla="*/ 1895168 w 1905101"/>
              <a:gd name="connsiteY3" fmla="*/ 24549 h 1786981"/>
              <a:gd name="connsiteX4" fmla="*/ 1895168 w 1905101"/>
              <a:gd name="connsiteY4" fmla="*/ 17175 h 178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101" h="1786981">
                <a:moveTo>
                  <a:pt x="0" y="1786981"/>
                </a:moveTo>
                <a:cubicBezTo>
                  <a:pt x="429547" y="1446539"/>
                  <a:pt x="859094" y="1106098"/>
                  <a:pt x="1157749" y="850459"/>
                </a:cubicBezTo>
                <a:cubicBezTo>
                  <a:pt x="1456404" y="594820"/>
                  <a:pt x="1669026" y="390801"/>
                  <a:pt x="1791929" y="253149"/>
                </a:cubicBezTo>
                <a:cubicBezTo>
                  <a:pt x="1914832" y="115497"/>
                  <a:pt x="1877962" y="63878"/>
                  <a:pt x="1895168" y="24549"/>
                </a:cubicBezTo>
                <a:cubicBezTo>
                  <a:pt x="1912374" y="-14780"/>
                  <a:pt x="1903771" y="1197"/>
                  <a:pt x="1895168" y="17175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>
            <a:stCxn id="101" idx="0"/>
          </p:cNvCxnSpPr>
          <p:nvPr/>
        </p:nvCxnSpPr>
        <p:spPr>
          <a:xfrm flipH="1" flipV="1">
            <a:off x="11151351" y="1029932"/>
            <a:ext cx="265611" cy="1142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11151351" y="698093"/>
            <a:ext cx="687586" cy="3381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11887197" y="1312607"/>
            <a:ext cx="203372" cy="2164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00" idx="0"/>
          </p:cNvCxnSpPr>
          <p:nvPr/>
        </p:nvCxnSpPr>
        <p:spPr>
          <a:xfrm flipV="1">
            <a:off x="11965211" y="1312607"/>
            <a:ext cx="126274" cy="72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6051856" y="6093820"/>
            <a:ext cx="252548" cy="139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786245" y="609381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520634" y="611123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304404" y="609381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570015" y="6093818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025730" y="617733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7758548" y="6080757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7210299" y="6211393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4526296" y="6252826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790561" y="6113489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128522" y="6250370"/>
            <a:ext cx="252548" cy="1393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>
            <a:stCxn id="135" idx="0"/>
          </p:cNvCxnSpPr>
          <p:nvPr/>
        </p:nvCxnSpPr>
        <p:spPr>
          <a:xfrm flipV="1">
            <a:off x="4652570" y="5061158"/>
            <a:ext cx="175709" cy="1191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 flipV="1">
            <a:off x="3908188" y="4736694"/>
            <a:ext cx="927465" cy="331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34" idx="0"/>
          </p:cNvCxnSpPr>
          <p:nvPr/>
        </p:nvCxnSpPr>
        <p:spPr>
          <a:xfrm flipH="1" flipV="1">
            <a:off x="7070962" y="5068533"/>
            <a:ext cx="265611" cy="1142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7070962" y="4736694"/>
            <a:ext cx="687586" cy="3381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7806808" y="5351208"/>
            <a:ext cx="203372" cy="2164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33" idx="0"/>
          </p:cNvCxnSpPr>
          <p:nvPr/>
        </p:nvCxnSpPr>
        <p:spPr>
          <a:xfrm flipV="1">
            <a:off x="7884822" y="5351208"/>
            <a:ext cx="126274" cy="72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36" idx="0"/>
          </p:cNvCxnSpPr>
          <p:nvPr/>
        </p:nvCxnSpPr>
        <p:spPr>
          <a:xfrm flipH="1" flipV="1">
            <a:off x="3790561" y="5471652"/>
            <a:ext cx="126274" cy="641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3790561" y="5479026"/>
            <a:ext cx="176755" cy="88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>
            <a:off x="5272548" y="4313903"/>
            <a:ext cx="715297" cy="1924665"/>
          </a:xfrm>
          <a:custGeom>
            <a:avLst/>
            <a:gdLst>
              <a:gd name="connsiteX0" fmla="*/ 0 w 715297"/>
              <a:gd name="connsiteY0" fmla="*/ 1924665 h 1924665"/>
              <a:gd name="connsiteX1" fmla="*/ 442452 w 715297"/>
              <a:gd name="connsiteY1" fmla="*/ 1017639 h 1924665"/>
              <a:gd name="connsiteX2" fmla="*/ 715297 w 715297"/>
              <a:gd name="connsiteY2" fmla="*/ 0 h 1924665"/>
              <a:gd name="connsiteX3" fmla="*/ 715297 w 715297"/>
              <a:gd name="connsiteY3" fmla="*/ 0 h 19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5297" h="1924665">
                <a:moveTo>
                  <a:pt x="0" y="1924665"/>
                </a:moveTo>
                <a:cubicBezTo>
                  <a:pt x="161618" y="1631540"/>
                  <a:pt x="323236" y="1338416"/>
                  <a:pt x="442452" y="1017639"/>
                </a:cubicBezTo>
                <a:cubicBezTo>
                  <a:pt x="561668" y="696862"/>
                  <a:pt x="715297" y="0"/>
                  <a:pt x="715297" y="0"/>
                </a:cubicBezTo>
                <a:lnTo>
                  <a:pt x="715297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83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Hancock</dc:creator>
  <cp:lastModifiedBy>Jeff Hancock</cp:lastModifiedBy>
  <cp:revision>15</cp:revision>
  <dcterms:created xsi:type="dcterms:W3CDTF">2015-01-03T19:30:54Z</dcterms:created>
  <dcterms:modified xsi:type="dcterms:W3CDTF">2015-01-03T20:21:54Z</dcterms:modified>
</cp:coreProperties>
</file>